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5" r:id="rId3"/>
    <p:sldId id="274" r:id="rId4"/>
    <p:sldId id="276" r:id="rId5"/>
    <p:sldId id="277" r:id="rId6"/>
    <p:sldId id="256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3" autoAdjust="0"/>
    <p:restoredTop sz="94660"/>
  </p:normalViewPr>
  <p:slideViewPr>
    <p:cSldViewPr>
      <p:cViewPr varScale="1">
        <p:scale>
          <a:sx n="70" d="100"/>
          <a:sy n="70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97A9236-1BD7-4B15-992F-1A7958D494CF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206533B-B79D-460D-AEB8-C5FFC701FFC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9236-1BD7-4B15-992F-1A7958D494CF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33B-B79D-460D-AEB8-C5FFC701FFC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9236-1BD7-4B15-992F-1A7958D494CF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33B-B79D-460D-AEB8-C5FFC701FFC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9236-1BD7-4B15-992F-1A7958D494CF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33B-B79D-460D-AEB8-C5FFC701FFC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9236-1BD7-4B15-992F-1A7958D494CF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33B-B79D-460D-AEB8-C5FFC701FFC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9236-1BD7-4B15-992F-1A7958D494CF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33B-B79D-460D-AEB8-C5FFC701FFC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7A9236-1BD7-4B15-992F-1A7958D494CF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06533B-B79D-460D-AEB8-C5FFC701FFC2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97A9236-1BD7-4B15-992F-1A7958D494CF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206533B-B79D-460D-AEB8-C5FFC701FFC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9236-1BD7-4B15-992F-1A7958D494CF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33B-B79D-460D-AEB8-C5FFC701FFC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9236-1BD7-4B15-992F-1A7958D494CF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33B-B79D-460D-AEB8-C5FFC701FFC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9236-1BD7-4B15-992F-1A7958D494CF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533B-B79D-460D-AEB8-C5FFC701FFC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97A9236-1BD7-4B15-992F-1A7958D494CF}" type="datetimeFigureOut">
              <a:rPr lang="pt-BR" smtClean="0"/>
              <a:t>12/03/2016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206533B-B79D-460D-AEB8-C5FFC701FFC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04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dirty="0" smtClean="0">
                <a:solidFill>
                  <a:schemeClr val="accent2">
                    <a:lumMod val="50000"/>
                  </a:schemeClr>
                </a:solidFill>
              </a:rPr>
              <a:t>SEJA BEM VINDO AO CFL!</a:t>
            </a:r>
            <a:endParaRPr lang="pt-BR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7704856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de Liderança do Antigo Testamento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93440"/>
            <a:ext cx="8229600" cy="103556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t-BR" dirty="0" smtClean="0"/>
              <a:t>Algumas características do líder no Antigo Testamento: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3645024"/>
            <a:ext cx="8229600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pt-BR" b="1" u="sng" dirty="0" smtClean="0"/>
              <a:t>1 Samuel 16.7</a:t>
            </a:r>
            <a:endParaRPr lang="pt-BR" b="1" u="sng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4365104"/>
            <a:ext cx="8229600" cy="115212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Sua maior virtude não está nas características exteriores, mas no coração (interior).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63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de Liderança do Antigo Testamento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93440"/>
            <a:ext cx="8229600" cy="103556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t-BR" dirty="0" smtClean="0"/>
              <a:t>Algumas características do líder no Antigo Testamento: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3645024"/>
            <a:ext cx="8229600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pt-BR" b="1" u="sng" dirty="0" smtClean="0"/>
              <a:t>2 Samuel 23.3</a:t>
            </a:r>
            <a:endParaRPr lang="pt-BR" b="1" u="sng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4365104"/>
            <a:ext cx="8229600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Demonstra temor pelo SENHOR.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19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de Liderança do Antigo Testamento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1251584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pt-BR" dirty="0" smtClean="0"/>
              <a:t>Vamos olhar, de forma detalhada, o modelo de liderança de um personagem do Antigo Testamento.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3645024"/>
            <a:ext cx="8229600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pt-BR" b="1" u="sng" dirty="0" smtClean="0"/>
              <a:t>O líder </a:t>
            </a:r>
            <a:r>
              <a:rPr lang="pt-BR" b="1" u="sng" dirty="0" smtClean="0"/>
              <a:t>Neemias </a:t>
            </a:r>
            <a:endParaRPr lang="pt-BR" b="1" u="sng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4365104"/>
            <a:ext cx="8229600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Paixão pelas coisas de Deus (Ne. 1.4);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7544" y="5013176"/>
            <a:ext cx="8229600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Vida de oração (Ne. 1.5-11; 4.8-9);</a:t>
            </a:r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67544" y="5661248"/>
            <a:ext cx="8229600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Toma iniciativa no processo (Ne. 2.1-7).</a:t>
            </a:r>
            <a:endParaRPr lang="pt-BR" dirty="0"/>
          </a:p>
        </p:txBody>
      </p:sp>
      <p:pic>
        <p:nvPicPr>
          <p:cNvPr id="8" name="Imagem 7" descr="Resultado de imagem para neemias e a reconstrução dos muros de jerusalé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74734"/>
            <a:ext cx="2123728" cy="270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3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de Liderança do Antigo Testamento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93440"/>
            <a:ext cx="8229600" cy="103556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t-BR" dirty="0" smtClean="0"/>
              <a:t>Vamos olhar, de forma detalhada, a vida de um personagem do Antigo Testamento.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3501008"/>
            <a:ext cx="8229600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pt-BR" b="1" u="sng" dirty="0" smtClean="0"/>
              <a:t>Princípios de Liderança em Neemias:</a:t>
            </a:r>
            <a:endParaRPr lang="pt-BR" b="1" u="sng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4149080"/>
            <a:ext cx="8229600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Visão contagiante (Ne. 2.17-18; 4.6-8, 14);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7544" y="4725144"/>
            <a:ext cx="8229600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Vida que dá o exemplo (Ne. 5.5-13);</a:t>
            </a:r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67544" y="5301208"/>
            <a:ext cx="8229600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Instrui o povo na Lei do SENHOR (Ne. 8.9);</a:t>
            </a:r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72480" y="5877272"/>
            <a:ext cx="8229600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Aversão ao pecado (Ne. 13.25).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95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de Liderança do Novo Testamento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93440"/>
            <a:ext cx="8229600" cy="103556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t-BR" dirty="0" smtClean="0"/>
              <a:t>No Novo Testamento, o maior modelo de liderança está na pessoa de Jesus.</a:t>
            </a:r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67544" y="3501008"/>
            <a:ext cx="8229600" cy="18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just">
              <a:buFont typeface="Georgia"/>
              <a:buNone/>
            </a:pPr>
            <a:r>
              <a:rPr lang="pt-BR" dirty="0" smtClean="0"/>
              <a:t>Ele tem todas as características apresentadas para a liderança apresentadas no Antigo Testamento, e seu modelo de liderança amplia ainda o que é ser um líder.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de Liderança do Novo Testamento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93440"/>
            <a:ext cx="8229600" cy="1035560"/>
          </a:xfrm>
        </p:spPr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pt-BR" dirty="0" smtClean="0"/>
              <a:t>Agora, vamos olhar, de forma detalhada, o modelo de liderança de Jesus apresentado no Novo Testamento</a:t>
            </a:r>
            <a:r>
              <a:rPr lang="pt-BR" dirty="0" smtClean="0"/>
              <a:t>.</a:t>
            </a:r>
          </a:p>
          <a:p>
            <a:pPr marL="109728" indent="0" algn="just">
              <a:buNone/>
            </a:pP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3356992"/>
            <a:ext cx="8229600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pt-BR" b="1" u="sng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4005064"/>
            <a:ext cx="8229600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Liderança por meio do serviço (Mc 10.42-45);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7544" y="4653136"/>
            <a:ext cx="8568952" cy="100811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Uma liderança por meio da humildade (</a:t>
            </a:r>
            <a:r>
              <a:rPr lang="pt-BR" dirty="0" err="1" smtClean="0"/>
              <a:t>Jo</a:t>
            </a:r>
            <a:r>
              <a:rPr lang="pt-BR" dirty="0" smtClean="0"/>
              <a:t>. 13.1-7; </a:t>
            </a:r>
            <a:r>
              <a:rPr lang="pt-BR" dirty="0" err="1" smtClean="0"/>
              <a:t>Fp</a:t>
            </a:r>
            <a:r>
              <a:rPr lang="pt-BR" dirty="0" smtClean="0"/>
              <a:t>. 2.5-8</a:t>
            </a:r>
            <a:r>
              <a:rPr lang="pt-BR" dirty="0" smtClean="0"/>
              <a:t>).</a:t>
            </a:r>
          </a:p>
          <a:p>
            <a:pPr algn="just"/>
            <a:r>
              <a:rPr lang="pt-BR" dirty="0"/>
              <a:t>Liderança sacrifical (</a:t>
            </a:r>
            <a:r>
              <a:rPr lang="pt-BR" dirty="0" err="1"/>
              <a:t>Jo</a:t>
            </a:r>
            <a:r>
              <a:rPr lang="pt-BR" dirty="0"/>
              <a:t>. 10.11-12</a:t>
            </a:r>
            <a:r>
              <a:rPr lang="pt-BR" dirty="0" smtClean="0"/>
              <a:t>)</a:t>
            </a:r>
            <a:endParaRPr lang="pt-BR" dirty="0"/>
          </a:p>
          <a:p>
            <a:pPr algn="just"/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105783" y="10042389"/>
            <a:ext cx="2901202" cy="18918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Liderança sacrifical (</a:t>
            </a:r>
            <a:r>
              <a:rPr lang="pt-BR" dirty="0" err="1" smtClean="0"/>
              <a:t>Jo</a:t>
            </a:r>
            <a:r>
              <a:rPr lang="pt-BR" dirty="0" smtClean="0"/>
              <a:t>. 10.11-12</a:t>
            </a:r>
            <a:r>
              <a:rPr lang="pt-BR" dirty="0" smtClean="0"/>
              <a:t>) </a:t>
            </a:r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19944" y="3429000"/>
            <a:ext cx="8229600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pt-BR" b="1" u="sng" dirty="0" smtClean="0"/>
              <a:t>Princípios de Liderança de Jesus:</a:t>
            </a:r>
            <a:endParaRPr lang="pt-BR" b="1" u="sng" dirty="0"/>
          </a:p>
        </p:txBody>
      </p:sp>
      <p:pic>
        <p:nvPicPr>
          <p:cNvPr id="1026" name="Picture 2" descr="http://www.lagoinha.com/lagoinha-wp-site/wp-content/uploads/2013/06/lava-p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03" y="5157192"/>
            <a:ext cx="2869329" cy="159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3"/>
            <a:ext cx="8229600" cy="936105"/>
          </a:xfrm>
        </p:spPr>
        <p:txBody>
          <a:bodyPr>
            <a:noAutofit/>
          </a:bodyPr>
          <a:lstStyle/>
          <a:p>
            <a:r>
              <a:rPr lang="pt-BR" sz="5000" b="1" dirty="0" smtClean="0"/>
              <a:t/>
            </a:r>
            <a:br>
              <a:rPr lang="pt-BR" sz="5000" b="1" dirty="0" smtClean="0"/>
            </a:br>
            <a:r>
              <a:rPr lang="pt-BR" sz="5000" b="1" dirty="0" smtClean="0"/>
              <a:t>O </a:t>
            </a:r>
            <a:r>
              <a:rPr lang="pt-BR" sz="5000" b="1" dirty="0"/>
              <a:t>que é o CFL? </a:t>
            </a:r>
            <a:br>
              <a:rPr lang="pt-BR" sz="5000" b="1" dirty="0"/>
            </a:br>
            <a:endParaRPr lang="pt-BR" sz="5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endParaRPr lang="pt-BR" dirty="0"/>
          </a:p>
          <a:p>
            <a:pPr marL="109728" indent="0" algn="just">
              <a:buNone/>
            </a:pPr>
            <a:endParaRPr lang="pt-BR" dirty="0" smtClean="0"/>
          </a:p>
          <a:p>
            <a:pPr marL="109728" indent="0" algn="just">
              <a:buNone/>
            </a:pPr>
            <a:r>
              <a:rPr lang="pt-BR" dirty="0" smtClean="0"/>
              <a:t>É </a:t>
            </a:r>
            <a:r>
              <a:rPr lang="pt-BR" dirty="0"/>
              <a:t>um programa de treinamento bíblico, teológico e prático elaborado pela liderança da Igreja Comunitária das Acácias (ICA), visando preparar novos </a:t>
            </a:r>
            <a:r>
              <a:rPr lang="pt-BR" dirty="0" smtClean="0"/>
              <a:t>líderes, dentre os seus membros, </a:t>
            </a:r>
            <a:r>
              <a:rPr lang="pt-BR" dirty="0"/>
              <a:t>para servir à igreja local </a:t>
            </a:r>
            <a:r>
              <a:rPr lang="pt-BR" dirty="0" smtClean="0"/>
              <a:t>com seus dons e talentos.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Imagem 3" descr="http://www.ruadireita.com/info/img/o-que-e-apoli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7"/>
            <a:ext cx="3744416" cy="2736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9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pt-BR" sz="5000" b="1" dirty="0" smtClean="0"/>
              <a:t/>
            </a:r>
            <a:br>
              <a:rPr lang="pt-BR" sz="5000" b="1" dirty="0" smtClean="0"/>
            </a:br>
            <a:r>
              <a:rPr lang="pt-BR" sz="5000" b="1" dirty="0" smtClean="0"/>
              <a:t>Qual </a:t>
            </a:r>
            <a:r>
              <a:rPr lang="pt-BR" sz="5000" b="1" dirty="0"/>
              <a:t>é o objetivo?</a:t>
            </a:r>
            <a:br>
              <a:rPr lang="pt-BR" sz="5000" b="1" dirty="0"/>
            </a:br>
            <a:endParaRPr lang="pt-BR" sz="5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9540" y="1916832"/>
            <a:ext cx="8229600" cy="4618080"/>
          </a:xfrm>
        </p:spPr>
        <p:txBody>
          <a:bodyPr/>
          <a:lstStyle/>
          <a:p>
            <a:pPr marL="109728" indent="0" algn="just">
              <a:buNone/>
            </a:pPr>
            <a:r>
              <a:rPr lang="pt-BR" dirty="0" smtClean="0"/>
              <a:t>Treinar e capacitar os membros (homens e mulheres) da ICA para exercerem o ministério (a liderança) na igreja local conforme os dons e habilidades dados pelo Espírito Santo.</a:t>
            </a:r>
          </a:p>
          <a:p>
            <a:pPr algn="just"/>
            <a:endParaRPr lang="pt-BR" dirty="0"/>
          </a:p>
        </p:txBody>
      </p:sp>
      <p:pic>
        <p:nvPicPr>
          <p:cNvPr id="4" name="Imagem 3" descr="Resultado de imagem para objetiv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48" y="3933056"/>
            <a:ext cx="3325052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73264"/>
          </a:xfrm>
        </p:spPr>
        <p:txBody>
          <a:bodyPr>
            <a:noAutofit/>
          </a:bodyPr>
          <a:lstStyle/>
          <a:p>
            <a:pPr algn="ctr"/>
            <a:r>
              <a:rPr lang="pt-BR" sz="5000" b="1" dirty="0" smtClean="0"/>
              <a:t/>
            </a:r>
            <a:br>
              <a:rPr lang="pt-BR" sz="5000" b="1" dirty="0" smtClean="0"/>
            </a:br>
            <a:r>
              <a:rPr lang="pt-BR" sz="5000" b="1" dirty="0" smtClean="0"/>
              <a:t>Quando </a:t>
            </a:r>
            <a:r>
              <a:rPr lang="pt-BR" sz="5000" b="1" dirty="0"/>
              <a:t>acontecerá?</a:t>
            </a:r>
            <a:r>
              <a:rPr lang="pt-BR" sz="5000" dirty="0"/>
              <a:t/>
            </a:r>
            <a:br>
              <a:rPr lang="pt-BR" sz="5000" dirty="0"/>
            </a:br>
            <a:endParaRPr lang="pt-BR" sz="5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endParaRPr lang="pt-BR" dirty="0" smtClean="0"/>
          </a:p>
          <a:p>
            <a:pPr marL="109728" indent="0" algn="just">
              <a:buNone/>
            </a:pPr>
            <a:r>
              <a:rPr lang="pt-BR" dirty="0" smtClean="0"/>
              <a:t>Aos </a:t>
            </a:r>
            <a:r>
              <a:rPr lang="pt-BR" dirty="0"/>
              <a:t>sábados de quinze e quinze dias, das 14:30h/m às 17:00h da tarde na nossa própria igreja. Começando hoje 12/03/16. </a:t>
            </a:r>
          </a:p>
          <a:p>
            <a:pPr algn="just"/>
            <a:endParaRPr lang="pt-BR" dirty="0"/>
          </a:p>
        </p:txBody>
      </p:sp>
      <p:pic>
        <p:nvPicPr>
          <p:cNvPr id="4" name="Imagem 3" descr="http://www.aaerj.org.br/wp-content/uploads/2015/02/calendario-de-evento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4824536" cy="270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2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pt-BR" sz="5000" b="1" dirty="0" smtClean="0"/>
              <a:t/>
            </a:r>
            <a:br>
              <a:rPr lang="pt-BR" sz="5000" b="1" dirty="0" smtClean="0"/>
            </a:br>
            <a:r>
              <a:rPr lang="pt-BR" sz="5000" b="1" dirty="0" smtClean="0"/>
              <a:t>Material Necessário</a:t>
            </a:r>
            <a:r>
              <a:rPr lang="pt-BR" sz="5000" b="1" dirty="0"/>
              <a:t>:</a:t>
            </a:r>
            <a:r>
              <a:rPr lang="pt-BR" sz="5000" dirty="0"/>
              <a:t/>
            </a:r>
            <a:br>
              <a:rPr lang="pt-BR" sz="5000" dirty="0"/>
            </a:br>
            <a:endParaRPr lang="pt-BR" sz="5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pt-BR" dirty="0" smtClean="0"/>
              <a:t>Bíblia</a:t>
            </a:r>
            <a:r>
              <a:rPr lang="pt-BR" dirty="0"/>
              <a:t>, bloco de notas ou caderno, caneta para fazer as devidas anotações dos conteúdos.</a:t>
            </a:r>
          </a:p>
          <a:p>
            <a:pPr marL="109728" indent="0" algn="just">
              <a:buNone/>
            </a:pPr>
            <a:endParaRPr lang="pt-BR" dirty="0"/>
          </a:p>
        </p:txBody>
      </p:sp>
      <p:pic>
        <p:nvPicPr>
          <p:cNvPr id="4" name="Imagem 3" descr="http://previews.123rf.com/images/iandreed11/iandreed111311/iandreed11131100028/23419914-Holy-Bible-memo-pad-and-pen-Stock-Phot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6408711" cy="3382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82050"/>
            <a:ext cx="8458200" cy="1470025"/>
          </a:xfrm>
        </p:spPr>
        <p:txBody>
          <a:bodyPr/>
          <a:lstStyle/>
          <a:p>
            <a:pPr algn="ctr"/>
            <a:r>
              <a:rPr lang="pt-BR" dirty="0" smtClean="0"/>
              <a:t>Introdução ao Modelo de Liderança Bíblia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http://www.lagoinha.com/lagoinha-wp-site/wp-content/uploads/2013/06/lava-p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5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Atividade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29408" y="2492896"/>
            <a:ext cx="6491064" cy="963552"/>
          </a:xfrm>
        </p:spPr>
        <p:txBody>
          <a:bodyPr/>
          <a:lstStyle/>
          <a:p>
            <a:pPr marL="109728" indent="0">
              <a:buNone/>
            </a:pPr>
            <a:r>
              <a:rPr lang="pt-BR" dirty="0" smtClean="0"/>
              <a:t>De acordo com sua opinião, defina o que é liderar?</a:t>
            </a:r>
            <a:endParaRPr lang="pt-BR" dirty="0"/>
          </a:p>
        </p:txBody>
      </p:sp>
      <p:pic>
        <p:nvPicPr>
          <p:cNvPr id="1027" name="Picture 3" descr="E:\Anselmo\Igreja Comunitária das Acácias\CFL\Imangens\pergunta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7" r="25162"/>
          <a:stretch/>
        </p:blipFill>
        <p:spPr bwMode="auto">
          <a:xfrm>
            <a:off x="395536" y="2204864"/>
            <a:ext cx="1925782" cy="153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Anselmo\Igreja Comunitária das Acácias\CFL\Imangens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0925"/>
            <a:ext cx="1985738" cy="119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339752" y="4481672"/>
            <a:ext cx="6491064" cy="963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pt-BR" dirty="0" smtClean="0"/>
              <a:t>3 minutos para atividade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01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de Liderança do Antigo Testamento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93440"/>
            <a:ext cx="8229600" cy="103556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t-BR" dirty="0" smtClean="0"/>
              <a:t>Algumas características do líder no Antigo Testamento: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3645024"/>
            <a:ext cx="8229600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pt-BR" b="1" u="sng" dirty="0" smtClean="0"/>
              <a:t>Êxodo 18.25:</a:t>
            </a:r>
            <a:endParaRPr lang="pt-BR" b="1" u="sng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4221088"/>
            <a:ext cx="8229600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Capaz;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7544" y="4941168"/>
            <a:ext cx="8229600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Delega responsabilidades.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09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Princípios de Liderança do Antigo Testamento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93440"/>
            <a:ext cx="8229600" cy="103556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t-BR" dirty="0" smtClean="0"/>
              <a:t>Algumas características do líder no Antigo Testamento: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67544" y="3645024"/>
            <a:ext cx="8229600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pt-BR" b="1" u="sng" dirty="0" smtClean="0"/>
              <a:t>Deuteronômio 17.15-20</a:t>
            </a:r>
            <a:endParaRPr lang="pt-BR" b="1" u="sng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4149080"/>
            <a:ext cx="8229600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Escolhido por Deus (v. 15);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7544" y="4725144"/>
            <a:ext cx="8229600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Membro do povo (v. 15);</a:t>
            </a:r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74618" y="5301208"/>
            <a:ext cx="8229600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Dependente de Deus (v. 16-17);</a:t>
            </a:r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47443" y="5877272"/>
            <a:ext cx="8229600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Submisso à Palavra de Deus (v. 18-19).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72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367</TotalTime>
  <Words>515</Words>
  <Application>Microsoft Office PowerPoint</Application>
  <PresentationFormat>Apresentação na tela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Georgia</vt:lpstr>
      <vt:lpstr>Trebuchet MS</vt:lpstr>
      <vt:lpstr>Wingdings 2</vt:lpstr>
      <vt:lpstr>Urbano</vt:lpstr>
      <vt:lpstr>SEJA BEM VINDO AO CFL!</vt:lpstr>
      <vt:lpstr> O que é o CFL?  </vt:lpstr>
      <vt:lpstr> Qual é o objetivo? </vt:lpstr>
      <vt:lpstr> Quando acontecerá? </vt:lpstr>
      <vt:lpstr> Material Necessário: </vt:lpstr>
      <vt:lpstr>Introdução ao Modelo de Liderança Bíblia</vt:lpstr>
      <vt:lpstr>Atividade 1</vt:lpstr>
      <vt:lpstr>Princípios de Liderança do Antigo Testamento</vt:lpstr>
      <vt:lpstr>Princípios de Liderança do Antigo Testamento</vt:lpstr>
      <vt:lpstr>Princípios de Liderança do Antigo Testamento</vt:lpstr>
      <vt:lpstr>Princípios de Liderança do Antigo Testamento</vt:lpstr>
      <vt:lpstr>Princípios de Liderança do Antigo Testamento</vt:lpstr>
      <vt:lpstr>Princípios de Liderança do Antigo Testamento</vt:lpstr>
      <vt:lpstr>Princípios de Liderança do Novo Testamento</vt:lpstr>
      <vt:lpstr>Princípios de Liderança do Novo Testamento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Gilberto Anselmo</dc:creator>
  <cp:lastModifiedBy>Luciana</cp:lastModifiedBy>
  <cp:revision>20</cp:revision>
  <dcterms:created xsi:type="dcterms:W3CDTF">2016-03-11T17:39:28Z</dcterms:created>
  <dcterms:modified xsi:type="dcterms:W3CDTF">2016-03-12T14:30:54Z</dcterms:modified>
</cp:coreProperties>
</file>